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>
        <p:scale>
          <a:sx n="100" d="100"/>
          <a:sy n="100" d="100"/>
        </p:scale>
        <p:origin x="99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4718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883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024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128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0677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31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684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6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92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352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37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0818FF-70E8-42F4-9615-06347A57A639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69107-CEA7-49D8-9FE1-91EA0DE56BE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0468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234" y="864707"/>
            <a:ext cx="7705665" cy="599329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Temperature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5946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7318"/>
            <a:ext cx="12192000" cy="857388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kumimoji="1" lang="en-US" altLang="ja-JP" dirty="0" smtClean="0">
                <a:latin typeface="Arial Black" panose="020B0A04020102020204" pitchFamily="34" charset="0"/>
              </a:rPr>
              <a:t>Summary</a:t>
            </a:r>
            <a:endParaRPr kumimoji="1" lang="ja-JP" altLang="en-US" dirty="0">
              <a:latin typeface="Arial Black" panose="020B0A0402010202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6255" y="947650"/>
            <a:ext cx="113718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The temperature observed by SKYNET varies greatly when it rains</a:t>
            </a:r>
            <a:r>
              <a:rPr lang="en-US" altLang="ja-JP" sz="2800" dirty="0" smtClean="0"/>
              <a:t>.</a:t>
            </a:r>
          </a:p>
          <a:p>
            <a:r>
              <a:rPr kumimoji="1" lang="ja-JP" altLang="en-US" sz="2800" dirty="0" smtClean="0"/>
              <a:t>→</a:t>
            </a:r>
            <a:r>
              <a:rPr kumimoji="1" lang="en-US" altLang="ja-JP" sz="2800" dirty="0" smtClean="0"/>
              <a:t>I have no </a:t>
            </a:r>
            <a:r>
              <a:rPr lang="en-US" altLang="ja-JP" sz="2800" dirty="0"/>
              <a:t>idea </a:t>
            </a:r>
            <a:r>
              <a:rPr lang="en-US" altLang="ja-JP" sz="2800" dirty="0" smtClean="0"/>
              <a:t>why </a:t>
            </a:r>
            <a:r>
              <a:rPr lang="en-US" altLang="ja-JP" sz="2800" dirty="0"/>
              <a:t>this </a:t>
            </a:r>
            <a:r>
              <a:rPr lang="en-US" altLang="ja-JP" sz="2800" dirty="0" smtClean="0"/>
              <a:t>happens.</a:t>
            </a:r>
          </a:p>
          <a:p>
            <a:endParaRPr lang="en-US" altLang="ja-JP" sz="2800" dirty="0"/>
          </a:p>
          <a:p>
            <a:endParaRPr lang="en-US" altLang="ja-JP" sz="2800" dirty="0" smtClean="0"/>
          </a:p>
        </p:txBody>
      </p:sp>
      <p:grpSp>
        <p:nvGrpSpPr>
          <p:cNvPr id="73" name="グループ化 72"/>
          <p:cNvGrpSpPr/>
          <p:nvPr/>
        </p:nvGrpSpPr>
        <p:grpSpPr>
          <a:xfrm>
            <a:off x="560936" y="1855591"/>
            <a:ext cx="5976234" cy="4648182"/>
            <a:chOff x="560936" y="1855591"/>
            <a:chExt cx="5976234" cy="4648182"/>
          </a:xfrm>
        </p:grpSpPr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0936" y="1855591"/>
              <a:ext cx="5976234" cy="4648182"/>
            </a:xfrm>
            <a:prstGeom prst="rect">
              <a:avLst/>
            </a:prstGeom>
          </p:spPr>
        </p:pic>
        <p:sp>
          <p:nvSpPr>
            <p:cNvPr id="6" name="正方形/長方形 5"/>
            <p:cNvSpPr/>
            <p:nvPr/>
          </p:nvSpPr>
          <p:spPr>
            <a:xfrm>
              <a:off x="1823258" y="2150153"/>
              <a:ext cx="200805" cy="178663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1078802" y="2150152"/>
              <a:ext cx="212884" cy="1786639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291686" y="2150151"/>
              <a:ext cx="91793" cy="178663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373954" y="2150151"/>
              <a:ext cx="243604" cy="1786639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1613966" y="2150151"/>
              <a:ext cx="212884" cy="1786639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>
              <a:off x="2016879" y="2150150"/>
              <a:ext cx="186743" cy="1786639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>
              <a:off x="2203622" y="2150147"/>
              <a:ext cx="190029" cy="1786639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2395017" y="2150146"/>
              <a:ext cx="71227" cy="1786639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2465746" y="2150147"/>
              <a:ext cx="73273" cy="178663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2536973" y="2150146"/>
              <a:ext cx="680587" cy="1786639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3217560" y="2150146"/>
              <a:ext cx="243604" cy="1786639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正方形/長方形 20"/>
            <p:cNvSpPr/>
            <p:nvPr/>
          </p:nvSpPr>
          <p:spPr>
            <a:xfrm>
              <a:off x="3459118" y="2150146"/>
              <a:ext cx="646911" cy="1786639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/>
            <p:cNvSpPr/>
            <p:nvPr/>
          </p:nvSpPr>
          <p:spPr>
            <a:xfrm>
              <a:off x="4106029" y="2150146"/>
              <a:ext cx="131228" cy="1786639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237257" y="2150145"/>
              <a:ext cx="1684415" cy="178663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/>
            <p:cNvSpPr/>
            <p:nvPr/>
          </p:nvSpPr>
          <p:spPr>
            <a:xfrm>
              <a:off x="5921672" y="2150144"/>
              <a:ext cx="494588" cy="1786639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1078802" y="4281294"/>
              <a:ext cx="122513" cy="1786639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1200463" y="4281294"/>
              <a:ext cx="60058" cy="1786639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1260521" y="4281294"/>
              <a:ext cx="45719" cy="1786639"/>
            </a:xfrm>
            <a:prstGeom prst="rect">
              <a:avLst/>
            </a:prstGeom>
            <a:solidFill>
              <a:schemeClr val="accent6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1306241" y="4281294"/>
              <a:ext cx="75942" cy="1786639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正方形/長方形 28"/>
            <p:cNvSpPr/>
            <p:nvPr/>
          </p:nvSpPr>
          <p:spPr>
            <a:xfrm>
              <a:off x="1382182" y="4281294"/>
              <a:ext cx="75942" cy="178663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1458124" y="4281294"/>
              <a:ext cx="463528" cy="1786639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正方形/長方形 30"/>
            <p:cNvSpPr/>
            <p:nvPr/>
          </p:nvSpPr>
          <p:spPr>
            <a:xfrm>
              <a:off x="1923202" y="4281294"/>
              <a:ext cx="412890" cy="178663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2336092" y="4281294"/>
              <a:ext cx="180906" cy="1786639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2511908" y="4281294"/>
              <a:ext cx="84032" cy="178663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2595940" y="4281294"/>
              <a:ext cx="223666" cy="1786639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2818055" y="4281293"/>
              <a:ext cx="156143" cy="178663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2974199" y="4281293"/>
              <a:ext cx="100666" cy="1786639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3074864" y="4281292"/>
              <a:ext cx="121449" cy="178663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3198051" y="4281291"/>
              <a:ext cx="100666" cy="1786639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3289192" y="4281290"/>
              <a:ext cx="121449" cy="178663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>
              <a:off x="3410639" y="4281290"/>
              <a:ext cx="154593" cy="1786639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>
              <a:off x="3566013" y="4281290"/>
              <a:ext cx="377293" cy="1786639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3942594" y="4281289"/>
              <a:ext cx="154593" cy="1786639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4094478" y="4281289"/>
              <a:ext cx="1540798" cy="1786639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5632399" y="4281289"/>
              <a:ext cx="469840" cy="1786639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6102238" y="4281288"/>
              <a:ext cx="314021" cy="1786639"/>
            </a:xfrm>
            <a:prstGeom prst="rect">
              <a:avLst/>
            </a:prstGeom>
            <a:solidFill>
              <a:schemeClr val="accent4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8" name="正方形/長方形 47"/>
          <p:cNvSpPr/>
          <p:nvPr/>
        </p:nvSpPr>
        <p:spPr>
          <a:xfrm>
            <a:off x="6609294" y="2576444"/>
            <a:ext cx="979589" cy="297782"/>
          </a:xfrm>
          <a:prstGeom prst="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7795953" y="2540669"/>
            <a:ext cx="87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Sunny</a:t>
            </a:r>
            <a:endParaRPr kumimoji="1" lang="ja-JP" altLang="en-US" dirty="0"/>
          </a:p>
        </p:txBody>
      </p:sp>
      <p:sp>
        <p:nvSpPr>
          <p:cNvPr id="53" name="正方形/長方形 52"/>
          <p:cNvSpPr/>
          <p:nvPr/>
        </p:nvSpPr>
        <p:spPr>
          <a:xfrm>
            <a:off x="6609294" y="3005166"/>
            <a:ext cx="979589" cy="297782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7795953" y="2969391"/>
            <a:ext cx="999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Cloudy</a:t>
            </a:r>
            <a:endParaRPr kumimoji="1" lang="ja-JP" altLang="en-US" dirty="0"/>
          </a:p>
        </p:txBody>
      </p:sp>
      <p:sp>
        <p:nvSpPr>
          <p:cNvPr id="55" name="正方形/長方形 54"/>
          <p:cNvSpPr/>
          <p:nvPr/>
        </p:nvSpPr>
        <p:spPr>
          <a:xfrm>
            <a:off x="6609294" y="3469663"/>
            <a:ext cx="979589" cy="29778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7795953" y="3433888"/>
            <a:ext cx="87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Rainy</a:t>
            </a:r>
            <a:endParaRPr kumimoji="1" lang="ja-JP" altLang="en-US" dirty="0"/>
          </a:p>
        </p:txBody>
      </p:sp>
      <p:sp>
        <p:nvSpPr>
          <p:cNvPr id="57" name="正方形/長方形 56"/>
          <p:cNvSpPr/>
          <p:nvPr/>
        </p:nvSpPr>
        <p:spPr>
          <a:xfrm>
            <a:off x="6609294" y="3934160"/>
            <a:ext cx="979589" cy="297782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7795953" y="3898385"/>
            <a:ext cx="875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Fog</a:t>
            </a:r>
            <a:endParaRPr kumimoji="1" lang="ja-JP" altLang="en-US" dirty="0"/>
          </a:p>
        </p:txBody>
      </p:sp>
      <p:sp>
        <p:nvSpPr>
          <p:cNvPr id="59" name="正方形/長方形 58"/>
          <p:cNvSpPr/>
          <p:nvPr/>
        </p:nvSpPr>
        <p:spPr>
          <a:xfrm>
            <a:off x="6515745" y="2171337"/>
            <a:ext cx="4679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About</a:t>
            </a:r>
            <a:r>
              <a:rPr lang="ja-JP" altLang="en-US" dirty="0" smtClean="0"/>
              <a:t> weather </a:t>
            </a:r>
            <a:r>
              <a:rPr lang="ja-JP" altLang="en-US" dirty="0"/>
              <a:t>with reference to JMA data</a:t>
            </a:r>
          </a:p>
        </p:txBody>
      </p:sp>
      <p:sp>
        <p:nvSpPr>
          <p:cNvPr id="60" name="楕円 59"/>
          <p:cNvSpPr/>
          <p:nvPr/>
        </p:nvSpPr>
        <p:spPr>
          <a:xfrm rot="1976783">
            <a:off x="1980872" y="4129325"/>
            <a:ext cx="2480623" cy="2127249"/>
          </a:xfrm>
          <a:prstGeom prst="ellipse">
            <a:avLst/>
          </a:prstGeom>
          <a:noFill/>
          <a:ln w="76200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662868" y="6384577"/>
            <a:ext cx="451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Maybe it was raining in </a:t>
            </a:r>
            <a:r>
              <a:rPr lang="en-US" altLang="ja-JP" dirty="0" smtClean="0"/>
              <a:t>Chiba-u.</a:t>
            </a:r>
            <a:endParaRPr kumimoji="1" lang="ja-JP" altLang="en-US" dirty="0"/>
          </a:p>
        </p:txBody>
      </p:sp>
      <p:cxnSp>
        <p:nvCxnSpPr>
          <p:cNvPr id="65" name="直線矢印コネクタ 64"/>
          <p:cNvCxnSpPr>
            <a:stCxn id="61" idx="1"/>
          </p:cNvCxnSpPr>
          <p:nvPr/>
        </p:nvCxnSpPr>
        <p:spPr>
          <a:xfrm flipH="1" flipV="1">
            <a:off x="4237257" y="5940736"/>
            <a:ext cx="2425611" cy="62850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68" name="楕円 67"/>
          <p:cNvSpPr/>
          <p:nvPr/>
        </p:nvSpPr>
        <p:spPr>
          <a:xfrm>
            <a:off x="5105698" y="4472327"/>
            <a:ext cx="645655" cy="1604482"/>
          </a:xfrm>
          <a:prstGeom prst="ellipse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6736452" y="5122026"/>
            <a:ext cx="451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Why are they </a:t>
            </a:r>
            <a:r>
              <a:rPr lang="en-US" altLang="ja-JP" dirty="0" smtClean="0"/>
              <a:t>scattered in sunny?</a:t>
            </a:r>
            <a:endParaRPr kumimoji="1" lang="ja-JP" altLang="en-US" dirty="0"/>
          </a:p>
        </p:txBody>
      </p:sp>
      <p:cxnSp>
        <p:nvCxnSpPr>
          <p:cNvPr id="70" name="直線矢印コネクタ 69"/>
          <p:cNvCxnSpPr/>
          <p:nvPr/>
        </p:nvCxnSpPr>
        <p:spPr>
          <a:xfrm flipH="1" flipV="1">
            <a:off x="5881431" y="5267325"/>
            <a:ext cx="819639" cy="7343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659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47</Words>
  <Application>Microsoft Office PowerPoint</Application>
  <PresentationFormat>ワイド画面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游ゴシック Light</vt:lpstr>
      <vt:lpstr>Arial</vt:lpstr>
      <vt:lpstr>Arial Black</vt:lpstr>
      <vt:lpstr>Office テーマ</vt:lpstr>
      <vt:lpstr>Temperature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HYSPRIT</dc:title>
  <dc:creator>Yonekawa</dc:creator>
  <cp:lastModifiedBy>YONEKAWA</cp:lastModifiedBy>
  <cp:revision>25</cp:revision>
  <dcterms:created xsi:type="dcterms:W3CDTF">2018-11-14T06:41:18Z</dcterms:created>
  <dcterms:modified xsi:type="dcterms:W3CDTF">2019-12-02T09:27:43Z</dcterms:modified>
</cp:coreProperties>
</file>